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71" autoAdjust="0"/>
  </p:normalViewPr>
  <p:slideViewPr>
    <p:cSldViewPr>
      <p:cViewPr varScale="1">
        <p:scale>
          <a:sx n="66" d="100"/>
          <a:sy n="66" d="100"/>
        </p:scale>
        <p:origin x="-1884" y="-114"/>
      </p:cViewPr>
      <p:guideLst>
        <p:guide orient="horz" pos="2160"/>
        <p:guide pos="2880"/>
      </p:guideLst>
    </p:cSldViewPr>
  </p:slideViewPr>
  <p:outlineViewPr>
    <p:cViewPr>
      <p:scale>
        <a:sx n="33" d="100"/>
        <a:sy n="33" d="100"/>
      </p:scale>
      <p:origin x="222" y="119022"/>
    </p:cViewPr>
  </p:outlineViewPr>
  <p:notesTextViewPr>
    <p:cViewPr>
      <p:scale>
        <a:sx n="100" d="100"/>
        <a:sy n="100" d="100"/>
      </p:scale>
      <p:origin x="0" y="0"/>
    </p:cViewPr>
  </p:notesTextViewPr>
  <p:notesViewPr>
    <p:cSldViewPr>
      <p:cViewPr varScale="1">
        <p:scale>
          <a:sx n="50" d="100"/>
          <a:sy n="50" d="100"/>
        </p:scale>
        <p:origin x="-276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E92F65-D3D9-443B-BF9E-C1E9BCCCF5C3}" type="datetimeFigureOut">
              <a:rPr lang="en-US" smtClean="0"/>
              <a:pPr/>
              <a:t>1/24/2010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3E8C23-2DC3-43B3-A52A-42AECA1EC4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F4FD2-19B0-4EEB-B076-22202773431D}" type="datetimeFigureOut">
              <a:rPr lang="en-US" smtClean="0"/>
              <a:pPr/>
              <a:t>1/24/2010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41EAB-174C-4F02-B317-F15D2D74AB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41EAB-174C-4F02-B317-F15D2D74AB1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7439C44-C01A-4421-91E8-CBF6C9E3CA3A}" type="datetimeFigureOut">
              <a:rPr lang="en-US" smtClean="0"/>
              <a:pPr/>
              <a:t>1/24/2010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6541728-A0F6-4CD4-86E9-B0CBB0FD1B7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439C44-C01A-4421-91E8-CBF6C9E3CA3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439C44-C01A-4421-91E8-CBF6C9E3CA3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439C44-C01A-4421-91E8-CBF6C9E3CA3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439C44-C01A-4421-91E8-CBF6C9E3CA3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6541728-A0F6-4CD4-86E9-B0CBB0FD1B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39C44-C01A-4421-91E8-CBF6C9E3CA3A}"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439C44-C01A-4421-91E8-CBF6C9E3CA3A}" type="datetimeFigureOut">
              <a:rPr lang="en-US" smtClean="0"/>
              <a:pPr/>
              <a:t>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439C44-C01A-4421-91E8-CBF6C9E3CA3A}" type="datetimeFigureOut">
              <a:rPr lang="en-US" smtClean="0"/>
              <a:pPr/>
              <a:t>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39C44-C01A-4421-91E8-CBF6C9E3CA3A}" type="datetimeFigureOut">
              <a:rPr lang="en-US" smtClean="0"/>
              <a:pPr/>
              <a:t>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39C44-C01A-4421-91E8-CBF6C9E3CA3A}"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439C44-C01A-4421-91E8-CBF6C9E3CA3A}"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41728-A0F6-4CD4-86E9-B0CBB0FD1B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7439C44-C01A-4421-91E8-CBF6C9E3CA3A}" type="datetimeFigureOut">
              <a:rPr lang="en-US" smtClean="0"/>
              <a:pPr/>
              <a:t>1/24/2010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6541728-A0F6-4CD4-86E9-B0CBB0FD1B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email-hcgs94@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Al Pacino</a:t>
            </a:r>
            <a:endParaRPr lang="en-US" dirty="0"/>
          </a:p>
        </p:txBody>
      </p:sp>
      <p:sp>
        <p:nvSpPr>
          <p:cNvPr id="3" name="Subtitle 2"/>
          <p:cNvSpPr>
            <a:spLocks noGrp="1"/>
          </p:cNvSpPr>
          <p:nvPr>
            <p:ph type="subTitle" idx="1"/>
          </p:nvPr>
        </p:nvSpPr>
        <p:spPr>
          <a:xfrm>
            <a:off x="1295400" y="3352800"/>
            <a:ext cx="6400800" cy="1752600"/>
          </a:xfrm>
        </p:spPr>
        <p:txBody>
          <a:bodyPr>
            <a:normAutofit/>
          </a:bodyPr>
          <a:lstStyle/>
          <a:p>
            <a:endParaRPr lang="en-US" i="1" dirty="0" smtClean="0"/>
          </a:p>
          <a:p>
            <a:r>
              <a:rPr lang="en-US" i="1" dirty="0" smtClean="0"/>
              <a:t>The Life and Times of Al </a:t>
            </a:r>
          </a:p>
          <a:p>
            <a:r>
              <a:rPr lang="en-US" i="1" dirty="0" smtClean="0"/>
              <a:t>The Complete Biography</a:t>
            </a:r>
          </a:p>
          <a:p>
            <a:endParaRPr lang="en-US" i="1" dirty="0"/>
          </a:p>
        </p:txBody>
      </p:sp>
      <p:pic>
        <p:nvPicPr>
          <p:cNvPr id="4" name="Picture 3" descr="images[3].jpg"/>
          <p:cNvPicPr>
            <a:picLocks noChangeAspect="1"/>
          </p:cNvPicPr>
          <p:nvPr/>
        </p:nvPicPr>
        <p:blipFill>
          <a:blip r:embed="rId3" cstate="print"/>
          <a:stretch>
            <a:fillRect/>
          </a:stretch>
        </p:blipFill>
        <p:spPr>
          <a:xfrm>
            <a:off x="0" y="0"/>
            <a:ext cx="2808000" cy="3566160"/>
          </a:xfrm>
          <a:prstGeom prst="rect">
            <a:avLst/>
          </a:prstGeom>
        </p:spPr>
      </p:pic>
      <p:sp>
        <p:nvSpPr>
          <p:cNvPr id="7" name="5-Point Star 6"/>
          <p:cNvSpPr/>
          <p:nvPr/>
        </p:nvSpPr>
        <p:spPr>
          <a:xfrm>
            <a:off x="5867400" y="2209800"/>
            <a:ext cx="3048000" cy="3505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Al Pacino</a:t>
            </a:r>
            <a:endParaRPr lang="en-US" sz="2000" dirty="0">
              <a:solidFill>
                <a:srgbClr val="FF0000"/>
              </a:solidFill>
            </a:endParaRPr>
          </a:p>
        </p:txBody>
      </p:sp>
    </p:spTree>
  </p:cSld>
  <p:clrMapOvr>
    <a:masterClrMapping/>
  </p:clrMapOvr>
  <p:transition spd="med">
    <p:fad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Date of Birth &amp; Birth Place</a:t>
            </a:r>
            <a:endParaRPr lang="en-US" dirty="0"/>
          </a:p>
        </p:txBody>
      </p:sp>
      <p:sp>
        <p:nvSpPr>
          <p:cNvPr id="5" name="Content Placeholder 4"/>
          <p:cNvSpPr>
            <a:spLocks noGrp="1"/>
          </p:cNvSpPr>
          <p:nvPr>
            <p:ph idx="1"/>
          </p:nvPr>
        </p:nvSpPr>
        <p:spPr/>
        <p:txBody>
          <a:bodyPr/>
          <a:lstStyle/>
          <a:p>
            <a:pPr>
              <a:buFont typeface="Wingdings" pitchFamily="2" charset="2"/>
              <a:buChar char="q"/>
            </a:pPr>
            <a:r>
              <a:rPr lang="en-US" dirty="0" smtClean="0"/>
              <a:t>Al Pacino was born on April 25, 1940</a:t>
            </a:r>
          </a:p>
          <a:p>
            <a:pPr>
              <a:buFont typeface="Wingdings" pitchFamily="2" charset="2"/>
              <a:buChar char="q"/>
            </a:pPr>
            <a:r>
              <a:rPr lang="en-US" dirty="0" smtClean="0"/>
              <a:t>He was born in Brooklyn New York</a:t>
            </a:r>
          </a:p>
          <a:p>
            <a:pPr>
              <a:buFont typeface="Wingdings" pitchFamily="2" charset="2"/>
              <a:buChar char="q"/>
            </a:pPr>
            <a:r>
              <a:rPr lang="en-US" dirty="0" smtClean="0"/>
              <a:t>His real name isn’t actually Al but something pertaining to that matter. He was named Alfredo James Pacino.</a:t>
            </a: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a:p>
        </p:txBody>
      </p:sp>
      <p:pic>
        <p:nvPicPr>
          <p:cNvPr id="6" name="Picture 5" descr="AD6EWR0CAEPJ69BCANYTK75CA8YS327CANH6R0ICA7Q87PQCAK4WUFICA18RC79CA26M3DNCAOT4YDTCATM6DVLCA3GPUDNCADRG3IZCAAM0I3YCAXGZABMCA1H7D1YCANONPUHCAJ6AKI4CAN6CN0Y.jpg"/>
          <p:cNvPicPr>
            <a:picLocks noChangeAspect="1"/>
          </p:cNvPicPr>
          <p:nvPr/>
        </p:nvPicPr>
        <p:blipFill>
          <a:blip r:embed="rId3" cstate="print"/>
          <a:stretch>
            <a:fillRect/>
          </a:stretch>
        </p:blipFill>
        <p:spPr>
          <a:xfrm>
            <a:off x="6096000" y="3962400"/>
            <a:ext cx="3048000" cy="2286000"/>
          </a:xfrm>
          <a:prstGeom prst="rect">
            <a:avLst/>
          </a:prstGeom>
        </p:spPr>
      </p:pic>
    </p:spTree>
  </p:cSld>
  <p:clrMapOvr>
    <a:masterClrMapping/>
  </p:clrMapOvr>
  <p:transition spd="med">
    <p:wipe dir="r"/>
    <p:sndAc>
      <p:stSnd>
        <p:snd r:embed="rId2" name="typ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Debut &amp; First Appearance</a:t>
            </a:r>
            <a:endParaRPr lang="en-US" dirty="0"/>
          </a:p>
        </p:txBody>
      </p:sp>
      <p:sp>
        <p:nvSpPr>
          <p:cNvPr id="3" name="Content Placeholder 2"/>
          <p:cNvSpPr>
            <a:spLocks noGrp="1"/>
          </p:cNvSpPr>
          <p:nvPr>
            <p:ph idx="1"/>
          </p:nvPr>
        </p:nvSpPr>
        <p:spPr/>
        <p:txBody>
          <a:bodyPr/>
          <a:lstStyle/>
          <a:p>
            <a:pPr>
              <a:buNone/>
            </a:pPr>
            <a:r>
              <a:rPr lang="en-US" dirty="0" smtClean="0"/>
              <a:t>Al Pacino was(and still is) A big fanatic of</a:t>
            </a:r>
          </a:p>
          <a:p>
            <a:pPr>
              <a:buNone/>
            </a:pPr>
            <a:r>
              <a:rPr lang="en-US" dirty="0" smtClean="0"/>
              <a:t>Shakespeare. He was always studying the arts of</a:t>
            </a:r>
          </a:p>
          <a:p>
            <a:pPr>
              <a:buNone/>
            </a:pPr>
            <a:r>
              <a:rPr lang="en-US" dirty="0" smtClean="0"/>
              <a:t>Acting, and he seemed to like it. He quit school at </a:t>
            </a:r>
          </a:p>
          <a:p>
            <a:pPr>
              <a:buNone/>
            </a:pPr>
            <a:r>
              <a:rPr lang="en-US" dirty="0" smtClean="0"/>
              <a:t>the age of sixteen to pick up the life long career of</a:t>
            </a:r>
          </a:p>
          <a:p>
            <a:pPr>
              <a:buNone/>
            </a:pPr>
            <a:r>
              <a:rPr lang="en-US" dirty="0" smtClean="0"/>
              <a:t>acting. He made it very far in life, cause he is now </a:t>
            </a:r>
          </a:p>
          <a:p>
            <a:pPr>
              <a:buNone/>
            </a:pPr>
            <a:r>
              <a:rPr lang="en-US" dirty="0" smtClean="0"/>
              <a:t>Cause he is now known as one of the best actors </a:t>
            </a:r>
          </a:p>
          <a:p>
            <a:pPr>
              <a:buNone/>
            </a:pPr>
            <a:r>
              <a:rPr lang="en-US" dirty="0" smtClean="0"/>
              <a:t>Of all times, besides Robert DeNIro, Johnny</a:t>
            </a:r>
          </a:p>
          <a:p>
            <a:pPr>
              <a:buNone/>
            </a:pPr>
            <a:r>
              <a:rPr lang="en-US" dirty="0" smtClean="0"/>
              <a:t>Depp, etc.</a:t>
            </a:r>
            <a:endParaRPr lang="en-US" dirty="0"/>
          </a:p>
        </p:txBody>
      </p:sp>
    </p:spTree>
  </p:cSld>
  <p:clrMapOvr>
    <a:masterClrMapping/>
  </p:clrMapOvr>
  <p:transition spd="med">
    <p:cut/>
    <p:sndAc>
      <p:stSnd>
        <p:snd r:embed="rId2" name="suction.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Life &amp; Basic Facts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In 1980 Al Pacino had a daughter and her name is Julie Marie Pacino. He was also struggling with his career at the time. He was suffering from depression.  He had a serious drinking problem, and for a whole year, he turned down every movie he was offered to be in. but he found a way to pull through, and later, he would soon have two more children with Beverly D’Angelo. They  had twins together in the year of 2001. They were born in January four days after he got his award. Their names are Anton And Olivia Pacino.</a:t>
            </a:r>
          </a:p>
        </p:txBody>
      </p:sp>
    </p:spTree>
  </p:cSld>
  <p:clrMapOvr>
    <a:masterClrMapping/>
  </p:clrMapOvr>
  <p:transition>
    <p:wipe dir="d"/>
    <p:sndAc>
      <p:stSnd>
        <p:snd r:embed="rId3" name="pu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Movie Time!</a:t>
            </a:r>
            <a:endParaRPr lang="en-US" dirty="0"/>
          </a:p>
        </p:txBody>
      </p:sp>
      <p:sp>
        <p:nvSpPr>
          <p:cNvPr id="3" name="Content Placeholder 2"/>
          <p:cNvSpPr>
            <a:spLocks noGrp="1"/>
          </p:cNvSpPr>
          <p:nvPr>
            <p:ph idx="1"/>
          </p:nvPr>
        </p:nvSpPr>
        <p:spPr/>
        <p:txBody>
          <a:bodyPr>
            <a:normAutofit fontScale="77500" lnSpcReduction="20000"/>
          </a:bodyPr>
          <a:lstStyle/>
          <a:p>
            <a:pPr marL="651510" indent="-514350">
              <a:buFont typeface="Wingdings" pitchFamily="2" charset="2"/>
              <a:buChar char="Ø"/>
            </a:pPr>
            <a:r>
              <a:rPr lang="en-US" dirty="0" smtClean="0"/>
              <a:t>Panic in Needle Park(1970)</a:t>
            </a:r>
          </a:p>
          <a:p>
            <a:pPr marL="651510" indent="-514350">
              <a:buFont typeface="Wingdings" pitchFamily="2" charset="2"/>
              <a:buChar char="Ø"/>
            </a:pPr>
            <a:r>
              <a:rPr lang="en-US" dirty="0" smtClean="0"/>
              <a:t>The Godfather(1972)</a:t>
            </a:r>
          </a:p>
          <a:p>
            <a:pPr marL="651510" indent="-514350">
              <a:buFont typeface="Wingdings" pitchFamily="2" charset="2"/>
              <a:buChar char="Ø"/>
            </a:pPr>
            <a:r>
              <a:rPr lang="en-US" dirty="0" smtClean="0"/>
              <a:t>The Godfather part II(1974)</a:t>
            </a:r>
          </a:p>
          <a:p>
            <a:pPr marL="651510" indent="-514350">
              <a:buFont typeface="Wingdings" pitchFamily="2" charset="2"/>
              <a:buChar char="Ø"/>
            </a:pPr>
            <a:r>
              <a:rPr lang="en-US" dirty="0" smtClean="0"/>
              <a:t>Dog Day Afternoon(1975)</a:t>
            </a:r>
          </a:p>
          <a:p>
            <a:pPr marL="651510" indent="-514350">
              <a:buFont typeface="Wingdings" pitchFamily="2" charset="2"/>
              <a:buChar char="Ø"/>
            </a:pPr>
            <a:r>
              <a:rPr lang="en-US" dirty="0" smtClean="0"/>
              <a:t>Bobby Deerfield(1978)</a:t>
            </a:r>
          </a:p>
          <a:p>
            <a:pPr marL="651510" indent="-514350">
              <a:buFont typeface="Wingdings" pitchFamily="2" charset="2"/>
              <a:buChar char="Ø"/>
            </a:pPr>
            <a:r>
              <a:rPr lang="en-US" dirty="0" smtClean="0"/>
              <a:t>Author Author(1980)</a:t>
            </a:r>
          </a:p>
          <a:p>
            <a:pPr marL="651510" indent="-514350">
              <a:buFont typeface="Wingdings" pitchFamily="2" charset="2"/>
              <a:buChar char="Ø"/>
            </a:pPr>
            <a:r>
              <a:rPr lang="en-US" dirty="0" smtClean="0"/>
              <a:t> The Godfather part III(1990)</a:t>
            </a:r>
          </a:p>
          <a:p>
            <a:pPr marL="651510" indent="-514350">
              <a:buFont typeface="Wingdings" pitchFamily="2" charset="2"/>
              <a:buChar char="Ø"/>
            </a:pPr>
            <a:r>
              <a:rPr lang="en-US" dirty="0" smtClean="0"/>
              <a:t>Carlito’s Way(1993)</a:t>
            </a:r>
          </a:p>
          <a:p>
            <a:pPr marL="651510" indent="-514350">
              <a:buFont typeface="Wingdings" pitchFamily="2" charset="2"/>
              <a:buChar char="Ø"/>
            </a:pPr>
            <a:r>
              <a:rPr lang="en-US" dirty="0" smtClean="0"/>
              <a:t>Heat(1995)</a:t>
            </a:r>
          </a:p>
          <a:p>
            <a:pPr marL="651510" indent="-514350">
              <a:buFont typeface="Wingdings" pitchFamily="2" charset="2"/>
              <a:buChar char="Ø"/>
            </a:pPr>
            <a:r>
              <a:rPr lang="en-US" dirty="0" smtClean="0"/>
              <a:t>The Insider(2000)</a:t>
            </a:r>
          </a:p>
          <a:p>
            <a:pPr marL="651510" indent="-514350">
              <a:buFont typeface="Wingdings" pitchFamily="2" charset="2"/>
              <a:buChar char="Ø"/>
            </a:pPr>
            <a:r>
              <a:rPr lang="en-US" dirty="0" smtClean="0"/>
              <a:t>Insomnia(2002)</a:t>
            </a:r>
          </a:p>
          <a:p>
            <a:pPr marL="651510" indent="-514350">
              <a:buFont typeface="Wingdings" pitchFamily="2" charset="2"/>
              <a:buChar char="Ø"/>
            </a:pPr>
            <a:r>
              <a:rPr lang="en-US" dirty="0" smtClean="0"/>
              <a:t>88 Minutes(2007)</a:t>
            </a:r>
          </a:p>
          <a:p>
            <a:pPr marL="651510" indent="-514350">
              <a:buFont typeface="Wingdings" pitchFamily="2" charset="2"/>
              <a:buChar char="Ø"/>
            </a:pPr>
            <a:r>
              <a:rPr lang="en-US" dirty="0" smtClean="0"/>
              <a:t>Righteous Kill(2009) </a:t>
            </a:r>
            <a:endParaRPr lang="en-US" dirty="0"/>
          </a:p>
        </p:txBody>
      </p:sp>
      <p:pic>
        <p:nvPicPr>
          <p:cNvPr id="4" name="Picture 3" descr="images[11].jpg"/>
          <p:cNvPicPr>
            <a:picLocks noChangeAspect="1"/>
          </p:cNvPicPr>
          <p:nvPr/>
        </p:nvPicPr>
        <p:blipFill>
          <a:blip r:embed="rId3" cstate="print"/>
          <a:stretch>
            <a:fillRect/>
          </a:stretch>
        </p:blipFill>
        <p:spPr>
          <a:xfrm>
            <a:off x="5486400" y="2057400"/>
            <a:ext cx="2875042" cy="3566160"/>
          </a:xfrm>
          <a:prstGeom prst="rect">
            <a:avLst/>
          </a:prstGeom>
        </p:spPr>
      </p:pic>
    </p:spTree>
  </p:cSld>
  <p:clrMapOvr>
    <a:masterClrMapping/>
  </p:clrMapOvr>
  <p:transition>
    <p:dissolve/>
    <p:sndAc>
      <p:stSnd>
        <p:snd r:embed="rId2" name="explod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Show</a:t>
            </a:r>
            <a:endParaRPr lang="en-US" dirty="0"/>
          </a:p>
        </p:txBody>
      </p:sp>
      <p:sp>
        <p:nvSpPr>
          <p:cNvPr id="3" name="Content Placeholder 2"/>
          <p:cNvSpPr>
            <a:spLocks noGrp="1"/>
          </p:cNvSpPr>
          <p:nvPr>
            <p:ph idx="1"/>
          </p:nvPr>
        </p:nvSpPr>
        <p:spPr/>
        <p:txBody>
          <a:bodyPr/>
          <a:lstStyle/>
          <a:p>
            <a:pPr>
              <a:buNone/>
            </a:pPr>
            <a:r>
              <a:rPr lang="en-US" dirty="0" smtClean="0"/>
              <a:t>Thank you for watching my slide show for more of my productions feel free to suggest some at my </a:t>
            </a:r>
            <a:r>
              <a:rPr lang="en-US" dirty="0" smtClean="0">
                <a:hlinkClick r:id="rId2"/>
              </a:rPr>
              <a:t>email-hcgs94@yahoo.com</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800" dirty="0" smtClean="0"/>
              <a:t>Halle Grate Productions copy right2010 Al Pacino Media2010</a:t>
            </a:r>
            <a:endParaRPr lang="en-US" sz="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TotalTime>
  <Words>338</Words>
  <Application>Microsoft Office PowerPoint</Application>
  <PresentationFormat>On-screen Show (4:3)</PresentationFormat>
  <Paragraphs>49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Al Pacino</vt:lpstr>
      <vt:lpstr>Date of Birth &amp; Birth Place</vt:lpstr>
      <vt:lpstr>Debut &amp; First Appearance</vt:lpstr>
      <vt:lpstr>Life &amp; Basic Facts </vt:lpstr>
      <vt:lpstr>Movie Time!</vt:lpstr>
      <vt:lpstr>End of The Show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 Pacino</dc:title>
  <dc:creator>hgirl210</dc:creator>
  <cp:lastModifiedBy>hgirl210</cp:lastModifiedBy>
  <cp:revision>18</cp:revision>
  <dcterms:created xsi:type="dcterms:W3CDTF">2010-01-24T22:40:08Z</dcterms:created>
  <dcterms:modified xsi:type="dcterms:W3CDTF">2010-01-25T01:21:47Z</dcterms:modified>
</cp:coreProperties>
</file>